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15" r:id="rId2"/>
    <p:sldId id="256" r:id="rId3"/>
    <p:sldId id="317" r:id="rId4"/>
    <p:sldId id="318" r:id="rId5"/>
    <p:sldId id="319" r:id="rId6"/>
    <p:sldId id="31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E433D-45AA-48DF-AAA6-FA98F8C930B1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D7C6D-4DC0-472E-80A1-6D2B62C4AD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262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http://fgoueb.free.fr/new/ressources/secondaire/6e%202005/velo/cmonchoix.pdf</a:t>
            </a: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DA276-0C54-4462-9E7D-1F73778F028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3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2EC4F3-75D3-0681-A2C2-361A9A021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6639E91-A2FF-C127-9C30-180006B1A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C1F18E-38ED-9F62-40BF-CCD4A573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DF97C0-4D7B-E2A2-934A-F108D7259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9FC1DB-20CA-9FB7-D7A7-A24C0D35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7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91FB7A-0CDA-9D1E-28CA-53A49051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4FDBC2-95F9-AF16-4798-D31DBFC9B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C44E71-DF43-DDD2-857E-ACC30C19D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34BF3-2C7F-536F-CE4A-9E64BF53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C91337-5FB8-9042-7A29-C0BF53422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95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86FA10-0F61-7403-1AFA-DC9558365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2308A-821C-C378-569E-47BBF9B4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1986D-830C-17E7-82E0-D5203D449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19718C-D309-5920-651A-F3D69C42A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48640-31D4-FD3E-0F80-C5D9F4E7B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138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3B7EB7-107B-EF6C-7F0C-D7E82E8B8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4294BF-14AB-4260-59BB-8859DE5CCA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97823A-46B9-241D-24EC-AB4DD9069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EAAFBF-E0E4-A2B5-8206-453CC23B7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455A89-15D4-8646-39F0-B76BFD1F6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4D0FF2-1B76-C211-25B5-B240D8B2B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181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4EA85A-B9EA-6359-F40D-902786D61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5D7FCD-F05B-9744-DF0D-1B784B70C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20D97B-71F6-96BF-DFFF-3D7C05FD7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8F7E17-8F36-8590-C4F6-71CF564695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BEA8CC-9A86-81CD-E83F-89F6C8135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36006E2-2406-3AC3-90B1-5A9951FBF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DDBA9ED-BD09-501B-2CC7-80787565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5B0848-3342-535F-A687-AEFDE011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548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DD16A6-D7AE-05B7-3E8E-AAF6D973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C84C7-5207-974B-FD51-2E8DC6F1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25F82C-A6C9-6FDC-7831-859DF2C2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6585B9-6BFB-A82D-D7C3-DAC70D140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520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E037C9-6AD3-FAB8-68A2-E24DAEC2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B960CDE-D0D6-1BE8-C7D5-2110C5B37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0099B4-18F3-A4EC-95FE-194023E5C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99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F990C6-6B9C-B02F-057F-204BCEDBE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A56EA4-991F-E27C-EBB0-4FAB9ED08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F3EFE1-175F-30AB-BCCD-4F0DB8422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F82F09-0B91-1788-D820-A45AF186A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207D53-0442-80DA-DDB4-7547AF10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69AFB7-74A3-7A94-F3CB-854A5776B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3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79E573-F523-54DC-0966-60AFB7913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C705E69-389C-44ED-D1B0-9F6609A79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44B776-10AC-FE48-FDE7-ECDB6E9BC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4476478-59E3-D9AB-3A70-15CE10D9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8C8558-41FB-2212-B691-6F771928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FB57E3-2427-1117-268E-F0EAC6E7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85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C90834-AA9A-B313-6BF3-108DB9186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4CA135-8518-C407-8E19-38FB84CC2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E54C13-93C5-88B6-4186-3C5FD34E3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88CEDD-DB34-223A-6CD4-8C0743208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701F69-9EFD-94A7-2E0E-B23E67FE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267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90AAD9-CF68-C5ED-D7A1-DD4905D1A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75E5FDA-F360-37DE-0B11-A2C7C2B4F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228F92-6F9D-F644-75A8-BC5387F3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C4A6FE-C474-4F03-0423-D0B632936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B881EC-6312-D915-DA89-63E3CDC65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50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27AFB37-8306-EF84-CA53-C9B5C71A7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CAE293-40D6-E049-6586-DC5479B5B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38CFD4-8898-FAF0-EF31-04A0EE19C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A4EC5-7D16-47A3-BCF0-79A00A24EF09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71868A-AB77-F1BD-9783-B4353F7F8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2D92F0-F776-FAC1-7288-BD5A9F854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5A857-3ECC-48A7-8377-E81DABE47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65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Ysd4w7UwNg?feature=oembed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6F62744-0A27-7BFC-CA37-48A38768B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91" y="0"/>
            <a:ext cx="4941382" cy="4883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Média en ligne 4" title="Le grand bi">
            <a:hlinkClick r:id="" action="ppaction://media"/>
            <a:extLst>
              <a:ext uri="{FF2B5EF4-FFF2-40B4-BE49-F238E27FC236}">
                <a16:creationId xmlns:a16="http://schemas.microsoft.com/office/drawing/2014/main" id="{FC7CAA40-C0FB-15B0-6336-EC265145A89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325894" y="1553062"/>
            <a:ext cx="6510999" cy="48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8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355658A-847C-0AE9-5BA5-63AB066081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76"/>
          <a:stretch/>
        </p:blipFill>
        <p:spPr>
          <a:xfrm>
            <a:off x="232926" y="431168"/>
            <a:ext cx="11726148" cy="5817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86452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A03AE3A-D8E0-368D-82DF-E70A2F930C9B}"/>
              </a:ext>
            </a:extLst>
          </p:cNvPr>
          <p:cNvSpPr txBox="1"/>
          <p:nvPr/>
        </p:nvSpPr>
        <p:spPr>
          <a:xfrm>
            <a:off x="543757" y="396821"/>
            <a:ext cx="6094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/>
              <a:t>http://www.frisechronos.fr/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EE759A-6406-E647-94F1-2D11ADDF3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714" y="1371406"/>
            <a:ext cx="6755219" cy="5215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659E07A-30A9-7E4C-238F-5384C3FBF33C}"/>
              </a:ext>
            </a:extLst>
          </p:cNvPr>
          <p:cNvSpPr/>
          <p:nvPr/>
        </p:nvSpPr>
        <p:spPr>
          <a:xfrm>
            <a:off x="2372557" y="3903022"/>
            <a:ext cx="1752600" cy="7078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58D6EF2-E777-2289-0F62-72B2630B7C07}"/>
              </a:ext>
            </a:extLst>
          </p:cNvPr>
          <p:cNvSpPr/>
          <p:nvPr/>
        </p:nvSpPr>
        <p:spPr>
          <a:xfrm>
            <a:off x="7217929" y="4333165"/>
            <a:ext cx="1752600" cy="7078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617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A03AE3A-D8E0-368D-82DF-E70A2F930C9B}"/>
              </a:ext>
            </a:extLst>
          </p:cNvPr>
          <p:cNvSpPr txBox="1"/>
          <p:nvPr/>
        </p:nvSpPr>
        <p:spPr>
          <a:xfrm>
            <a:off x="91175" y="94830"/>
            <a:ext cx="6094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/>
              <a:t>http://www.frisechronos.fr/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849C72-2106-60EC-DEEB-437C5D66E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364" y="872429"/>
            <a:ext cx="9812662" cy="1824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2D0E5020-CC57-88BE-AE3C-DF7B69107A11}"/>
              </a:ext>
            </a:extLst>
          </p:cNvPr>
          <p:cNvGrpSpPr/>
          <p:nvPr/>
        </p:nvGrpSpPr>
        <p:grpSpPr>
          <a:xfrm>
            <a:off x="161590" y="2853045"/>
            <a:ext cx="11397673" cy="2009785"/>
            <a:chOff x="397163" y="2902910"/>
            <a:chExt cx="11397673" cy="200978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D89DDF2-1FED-8AD6-99FB-20BBD9E56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163" y="2959395"/>
              <a:ext cx="11397673" cy="1953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427F9C3-17D9-2925-DCB2-B07D74D7EB6D}"/>
                </a:ext>
              </a:extLst>
            </p:cNvPr>
            <p:cNvSpPr/>
            <p:nvPr/>
          </p:nvSpPr>
          <p:spPr>
            <a:xfrm>
              <a:off x="1354281" y="2902910"/>
              <a:ext cx="916421" cy="430951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9BE06E1-8808-A1E6-FFE4-F57848D807CA}"/>
                </a:ext>
              </a:extLst>
            </p:cNvPr>
            <p:cNvSpPr/>
            <p:nvPr/>
          </p:nvSpPr>
          <p:spPr>
            <a:xfrm>
              <a:off x="1034183" y="4019550"/>
              <a:ext cx="640196" cy="53572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A95B57B-69D2-B39B-718D-B0D748EC3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89" y="5009360"/>
            <a:ext cx="10650873" cy="1753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50863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8C73EDF-C65E-646F-042A-8D49BFBA07B7}"/>
              </a:ext>
            </a:extLst>
          </p:cNvPr>
          <p:cNvGrpSpPr/>
          <p:nvPr/>
        </p:nvGrpSpPr>
        <p:grpSpPr>
          <a:xfrm>
            <a:off x="256329" y="438149"/>
            <a:ext cx="11172870" cy="5981701"/>
            <a:chOff x="256329" y="438149"/>
            <a:chExt cx="11172870" cy="598170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F372A8F-C6B8-C31D-5154-F445DFEF6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329" y="438149"/>
              <a:ext cx="11172870" cy="59817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35FA30F-EB0F-1028-8A98-BC03E1E21A56}"/>
                </a:ext>
              </a:extLst>
            </p:cNvPr>
            <p:cNvSpPr/>
            <p:nvPr/>
          </p:nvSpPr>
          <p:spPr>
            <a:xfrm>
              <a:off x="3959060" y="667192"/>
              <a:ext cx="640196" cy="53572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C2EFFC3-4F40-6355-9948-B15B5AC1F1D6}"/>
                </a:ext>
              </a:extLst>
            </p:cNvPr>
            <p:cNvSpPr/>
            <p:nvPr/>
          </p:nvSpPr>
          <p:spPr>
            <a:xfrm>
              <a:off x="5965414" y="667192"/>
              <a:ext cx="640196" cy="53572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32345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0DC974A-E817-4C99-AA7A-DB79ACD75592}"/>
              </a:ext>
            </a:extLst>
          </p:cNvPr>
          <p:cNvSpPr txBox="1"/>
          <p:nvPr/>
        </p:nvSpPr>
        <p:spPr>
          <a:xfrm>
            <a:off x="1980957" y="637283"/>
            <a:ext cx="8877809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kumimoji="0" lang="fr-FR" sz="48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Frise historique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86E73E-CCF6-4EE0-BE60-03F2B0BBACA3}"/>
              </a:ext>
            </a:extLst>
          </p:cNvPr>
          <p:cNvSpPr txBox="1"/>
          <p:nvPr/>
        </p:nvSpPr>
        <p:spPr>
          <a:xfrm>
            <a:off x="1096515" y="2160979"/>
            <a:ext cx="10646694" cy="34778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4400" b="1" dirty="0">
                <a:latin typeface="Calibri" panose="020F0502020204030204"/>
              </a:rPr>
              <a:t>Créer votre propre frise historique</a:t>
            </a:r>
          </a:p>
          <a:p>
            <a:pPr marL="685800" indent="-685800">
              <a:buFontTx/>
              <a:buChar char="-"/>
            </a:pPr>
            <a:r>
              <a:rPr lang="fr-FR" sz="4400" b="1" dirty="0">
                <a:latin typeface="Calibri" panose="020F0502020204030204"/>
              </a:rPr>
              <a:t>Fil rouge : le vélo</a:t>
            </a:r>
          </a:p>
          <a:p>
            <a:pPr marL="685800" indent="-685800">
              <a:buFontTx/>
              <a:buChar char="-"/>
            </a:pPr>
            <a:r>
              <a:rPr lang="fr-FR" sz="4400" b="1" dirty="0">
                <a:latin typeface="Calibri" panose="020F0502020204030204"/>
              </a:rPr>
              <a:t>Supports et thèmes libres</a:t>
            </a:r>
          </a:p>
          <a:p>
            <a:pPr marL="685800" indent="-685800">
              <a:buFontTx/>
              <a:buChar char="-"/>
            </a:pPr>
            <a:r>
              <a:rPr lang="fr-FR" sz="4400" b="1" dirty="0">
                <a:latin typeface="Calibri" panose="020F0502020204030204"/>
              </a:rPr>
              <a:t>Binômes possibles (avec 2 ordinateurs)</a:t>
            </a:r>
            <a:endParaRPr lang="fr-FR" sz="4400" b="1" dirty="0">
              <a:latin typeface="Calibri" panose="020F0502020204030204"/>
              <a:cs typeface="Calibri"/>
            </a:endParaRPr>
          </a:p>
          <a:p>
            <a:pPr marL="685800" indent="-685800">
              <a:buFontTx/>
              <a:buChar char="-"/>
            </a:pPr>
            <a:r>
              <a:rPr lang="fr-FR" sz="4400" b="1" dirty="0">
                <a:latin typeface="Calibri" panose="020F0502020204030204"/>
              </a:rPr>
              <a:t>Enregistrer votre travail</a:t>
            </a:r>
            <a:endParaRPr lang="fr-FR" sz="4400" b="1" baseline="30000" dirty="0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950613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66</Words>
  <Application>Microsoft Office PowerPoint</Application>
  <PresentationFormat>Grand écran</PresentationFormat>
  <Paragraphs>10</Paragraphs>
  <Slides>6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Fabrice Gunther</dc:creator>
  <cp:lastModifiedBy>Fabrice Gunther</cp:lastModifiedBy>
  <cp:revision>2</cp:revision>
  <dcterms:created xsi:type="dcterms:W3CDTF">2023-02-23T09:53:53Z</dcterms:created>
  <dcterms:modified xsi:type="dcterms:W3CDTF">2023-02-23T21:38:19Z</dcterms:modified>
</cp:coreProperties>
</file>